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6"/>
  </p:notesMasterIdLst>
  <p:sldIdLst>
    <p:sldId id="256" r:id="rId4"/>
    <p:sldId id="257" r:id="rId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15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i="1" smtClean="0">
                <a:solidFill>
                  <a:srgbClr val="0000FF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i="1" smtClean="0">
                <a:solidFill>
                  <a:srgbClr val="0000FF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i="1" smtClean="0">
                <a:solidFill>
                  <a:srgbClr val="0000FF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i="1" smtClean="0">
                <a:solidFill>
                  <a:srgbClr val="0000FF"/>
                </a:solidFill>
                <a:cs typeface="Segoe UI" charset="0"/>
              </a:defRPr>
            </a:lvl1pPr>
          </a:lstStyle>
          <a:p>
            <a:pPr>
              <a:defRPr/>
            </a:pPr>
            <a:fld id="{88F395F7-0E0D-4CA1-87FE-BBB7AC4F3480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80233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BDC1A61-F147-436B-8780-D55B5B170ECF}" type="slidenum">
              <a:rPr lang="en-GB" altLang="fr-FR">
                <a:solidFill>
                  <a:srgbClr val="0000FF"/>
                </a:solidFill>
              </a:rPr>
              <a:pPr eaLnBrk="1"/>
              <a:t>1</a:t>
            </a:fld>
            <a:endParaRPr lang="en-GB" altLang="fr-FR">
              <a:solidFill>
                <a:srgbClr val="0000FF"/>
              </a:solidFill>
            </a:endParaRPr>
          </a:p>
        </p:txBody>
      </p:sp>
      <p:sp>
        <p:nvSpPr>
          <p:cNvPr id="61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47700" y="5197475"/>
            <a:ext cx="6048375" cy="4811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1BACD2B-B04A-44AB-831D-2FF9EB70B0C3}" type="slidenum">
              <a:rPr lang="en-GB" altLang="fr-FR">
                <a:solidFill>
                  <a:srgbClr val="0000FF"/>
                </a:solidFill>
              </a:rPr>
              <a:pPr eaLnBrk="1"/>
              <a:t>2</a:t>
            </a:fld>
            <a:endParaRPr lang="en-GB" altLang="fr-FR">
              <a:solidFill>
                <a:srgbClr val="0000FF"/>
              </a:solidFill>
            </a:endParaRPr>
          </a:p>
        </p:txBody>
      </p:sp>
      <p:sp>
        <p:nvSpPr>
          <p:cNvPr id="71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48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35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6513" y="-38100"/>
            <a:ext cx="2384425" cy="68040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-38100"/>
            <a:ext cx="7000875" cy="68040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26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154404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942920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4246165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5759450"/>
            <a:ext cx="4457700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5759450"/>
            <a:ext cx="4459287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322694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422777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4221593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2643674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76759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319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3647038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893053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69188" y="177800"/>
            <a:ext cx="2320925" cy="63722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177800"/>
            <a:ext cx="6813550" cy="63722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</p:spTree>
    <p:extLst>
      <p:ext uri="{BB962C8B-B14F-4D97-AF65-F5344CB8AC3E}">
        <p14:creationId xmlns:p14="http://schemas.microsoft.com/office/powerpoint/2010/main" val="321339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020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770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980266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613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097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756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48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15408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97014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1105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12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22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079500"/>
            <a:ext cx="4457700" cy="5686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079500"/>
            <a:ext cx="4459287" cy="5686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53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27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9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1775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6011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26" Type="http://schemas.openxmlformats.org/officeDocument/2006/relationships/image" Target="../media/image1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29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28" Type="http://schemas.openxmlformats.org/officeDocument/2006/relationships/image" Target="../media/image1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Relationship Id="rId27" Type="http://schemas.openxmlformats.org/officeDocument/2006/relationships/image" Target="../media/image15.png"/><Relationship Id="rId30" Type="http://schemas.openxmlformats.org/officeDocument/2006/relationships/image" Target="../media/image18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9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00175" y="-38100"/>
            <a:ext cx="864076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079500"/>
            <a:ext cx="9069387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5400"/>
            <a:ext cx="136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6892925"/>
            <a:ext cx="4064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32"/>
          <a:stretch>
            <a:fillRect/>
          </a:stretch>
        </p:blipFill>
        <p:spPr bwMode="auto">
          <a:xfrm>
            <a:off x="8731250" y="6761163"/>
            <a:ext cx="665163" cy="706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6865938"/>
            <a:ext cx="581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6902450"/>
            <a:ext cx="52228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6978650"/>
            <a:ext cx="62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6891338"/>
            <a:ext cx="395287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5" name="Picture 1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6878638"/>
            <a:ext cx="42227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905625"/>
            <a:ext cx="422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7" name="Picture 1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7005638"/>
            <a:ext cx="814388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8" name="Picture 13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3436938" y="6975475"/>
            <a:ext cx="5413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9" name="Picture 1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6892925"/>
            <a:ext cx="525462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0" name="Picture 1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63" y="6899275"/>
            <a:ext cx="51911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1" name="Picture 1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488" y="6878638"/>
            <a:ext cx="46037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0" y="25400"/>
            <a:ext cx="10042525" cy="838200"/>
          </a:xfrm>
          <a:prstGeom prst="rect">
            <a:avLst/>
          </a:prstGeom>
          <a:solidFill>
            <a:srgbClr val="729FCF">
              <a:alpha val="9804"/>
            </a:srgbClr>
          </a:solidFill>
          <a:ln w="9525">
            <a:solidFill>
              <a:srgbClr val="3465A4">
                <a:alpha val="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1043" name="Rectangle 18"/>
          <p:cNvSpPr>
            <a:spLocks noChangeArrowheads="1"/>
          </p:cNvSpPr>
          <p:nvPr/>
        </p:nvSpPr>
        <p:spPr bwMode="auto">
          <a:xfrm>
            <a:off x="0" y="6767513"/>
            <a:ext cx="10152063" cy="936625"/>
          </a:xfrm>
          <a:prstGeom prst="rect">
            <a:avLst/>
          </a:prstGeom>
          <a:solidFill>
            <a:srgbClr val="99CCFF">
              <a:alpha val="20000"/>
            </a:srgbClr>
          </a:solidFill>
          <a:ln w="9525">
            <a:solidFill>
              <a:srgbClr val="3465A4">
                <a:alpha val="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pic>
        <p:nvPicPr>
          <p:cNvPr id="1044" name="Picture 19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" r="75089" b="75"/>
          <a:stretch>
            <a:fillRect/>
          </a:stretch>
        </p:blipFill>
        <p:spPr bwMode="auto">
          <a:xfrm>
            <a:off x="7740650" y="6940550"/>
            <a:ext cx="2587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6224" r="75089" b="7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5" name="Picture 20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9" r="12791" b="75"/>
          <a:stretch>
            <a:fillRect/>
          </a:stretch>
        </p:blipFill>
        <p:spPr bwMode="auto">
          <a:xfrm>
            <a:off x="8086725" y="6940550"/>
            <a:ext cx="692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7289" r="12791" b="7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6" name="Picture 21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7" t="19984" r="18892" b="20018"/>
          <a:stretch>
            <a:fillRect/>
          </a:stretch>
        </p:blipFill>
        <p:spPr bwMode="auto">
          <a:xfrm>
            <a:off x="6034088" y="6832600"/>
            <a:ext cx="5032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5077" t="19984" r="18892" b="2001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7" name="Picture 22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983413"/>
            <a:ext cx="7413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63513"/>
            <a:ext cx="7602538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80175" y="177800"/>
            <a:ext cx="3309938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759450"/>
            <a:ext cx="9069387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the outline text format</a:t>
            </a:r>
          </a:p>
          <a:p>
            <a:pPr lvl="1"/>
            <a:r>
              <a:rPr lang="en-GB" altLang="fr-FR" smtClean="0"/>
              <a:t>Second Outline Level</a:t>
            </a:r>
          </a:p>
          <a:p>
            <a:pPr lvl="2"/>
            <a:r>
              <a:rPr lang="en-GB" altLang="fr-FR" smtClean="0"/>
              <a:t>Third Outline Level</a:t>
            </a:r>
          </a:p>
          <a:p>
            <a:pPr lvl="3"/>
            <a:r>
              <a:rPr lang="en-GB" altLang="fr-FR" smtClean="0"/>
              <a:t>Fourth Outline Level</a:t>
            </a:r>
          </a:p>
          <a:p>
            <a:pPr lvl="4"/>
            <a:r>
              <a:rPr lang="en-GB" altLang="fr-FR" smtClean="0"/>
              <a:t>Fifth Outline Level</a:t>
            </a:r>
          </a:p>
          <a:p>
            <a:pPr lvl="4"/>
            <a:r>
              <a:rPr lang="en-GB" altLang="fr-FR" smtClean="0"/>
              <a:t>Sixth Outline Level</a:t>
            </a:r>
          </a:p>
          <a:p>
            <a:pPr lvl="4"/>
            <a:r>
              <a:rPr lang="en-GB" altLang="fr-FR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3238" y="7056438"/>
            <a:ext cx="89979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1400" i="1" smtClean="0">
                <a:solidFill>
                  <a:srgbClr val="0000FF"/>
                </a:solidFill>
                <a:cs typeface="Segoe UI" charset="0"/>
              </a:defRPr>
            </a:lvl1pPr>
          </a:lstStyle>
          <a:p>
            <a:pPr>
              <a:defRPr/>
            </a:pPr>
            <a:r>
              <a:rPr lang="en-GB" altLang="fr-FR"/>
              <a:t>15</a:t>
            </a:r>
            <a:r>
              <a:rPr lang="en-GB" altLang="fr-FR" baseline="33000"/>
              <a:t>th</a:t>
            </a:r>
            <a:r>
              <a:rPr lang="en-GB" altLang="fr-FR"/>
              <a:t> ALADIN PAC meeting, 22 May 2018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-71438" y="0"/>
            <a:ext cx="7488238" cy="7559675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>
                  <a:alpha val="31000"/>
                </a:srgbClr>
              </a:gs>
            </a:gsLst>
            <a:lin ang="10800000" scaled="1"/>
          </a:gradFill>
          <a:ln w="9525">
            <a:solidFill>
              <a:srgbClr val="3465A4">
                <a:alpha val="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GB" altLang="fr-FR">
                <a:solidFill>
                  <a:srgbClr val="0000FF"/>
                </a:solidFill>
              </a:rPr>
              <a:t>15</a:t>
            </a:r>
            <a:r>
              <a:rPr lang="en-GB" altLang="fr-FR" baseline="33000">
                <a:solidFill>
                  <a:srgbClr val="0000FF"/>
                </a:solidFill>
              </a:rPr>
              <a:t>th</a:t>
            </a:r>
            <a:r>
              <a:rPr lang="en-GB" altLang="fr-FR">
                <a:solidFill>
                  <a:srgbClr val="0000FF"/>
                </a:solidFill>
              </a:rPr>
              <a:t> ALADIN PAC meeting, 22 May 2018</a:t>
            </a:r>
          </a:p>
        </p:txBody>
      </p:sp>
      <p:sp>
        <p:nvSpPr>
          <p:cNvPr id="3075" name="Text Box 1"/>
          <p:cNvSpPr txBox="1">
            <a:spLocks noChangeArrowheads="1"/>
          </p:cNvSpPr>
          <p:nvPr/>
        </p:nvSpPr>
        <p:spPr bwMode="auto">
          <a:xfrm>
            <a:off x="4392613" y="2663825"/>
            <a:ext cx="5327650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27650" y="5400675"/>
            <a:ext cx="4103688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002" rIns="90000" bIns="4500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GB" altLang="fr-FR" i="1">
                <a:solidFill>
                  <a:srgbClr val="0000FF"/>
                </a:solidFill>
              </a:rPr>
              <a:t>http://www.umr-cnrm.fr/aladin/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00175" y="-38100"/>
            <a:ext cx="8642350" cy="901700"/>
          </a:xfrm>
        </p:spPr>
        <p:txBody>
          <a:bodyPr tIns="39116"/>
          <a:lstStyle/>
          <a:p>
            <a:pPr eaLnBrk="1"/>
            <a:endParaRPr lang="fr-FR" altLang="fr-FR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14</Words>
  <Application>Microsoft Office PowerPoint</Application>
  <PresentationFormat>Personnalisé</PresentationFormat>
  <Paragraphs>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Microsoft YaHei</vt:lpstr>
      <vt:lpstr>Times New Roman</vt:lpstr>
      <vt:lpstr>Droid Sans</vt:lpstr>
      <vt:lpstr>Segoe UI</vt:lpstr>
      <vt:lpstr>Thème Office</vt:lpstr>
      <vt:lpstr>1_Thème Office</vt:lpstr>
      <vt:lpstr>2_Thème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POTTIER</dc:creator>
  <cp:lastModifiedBy>Pottier Patricia</cp:lastModifiedBy>
  <cp:revision>77</cp:revision>
  <cp:lastPrinted>1601-01-01T00:00:00Z</cp:lastPrinted>
  <dcterms:created xsi:type="dcterms:W3CDTF">2016-11-30T06:29:58Z</dcterms:created>
  <dcterms:modified xsi:type="dcterms:W3CDTF">2018-04-06T06:51:08Z</dcterms:modified>
</cp:coreProperties>
</file>